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65" r:id="rId2"/>
    <p:sldId id="257" r:id="rId3"/>
    <p:sldId id="260" r:id="rId4"/>
    <p:sldId id="258" r:id="rId5"/>
    <p:sldId id="259"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nl-NL" smtClean="0"/>
              <a:t>Klik om de stijl te bewerken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de ondertitelstijl van het model te bewerken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Offerte naamkaartj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Waar of onwaar">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nl-NL" smtClean="0"/>
              <a:t>Klik om de stijl te bewerken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nl-NL" smtClean="0"/>
              <a:t>Tekststijl van het model bewerken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Vertical Text Placeholder 2"/>
          <p:cNvSpPr>
            <a:spLocks noGrp="1"/>
          </p:cNvSpPr>
          <p:nvPr>
            <p:ph type="body" orient="vert" idx="1"/>
          </p:nvPr>
        </p:nvSpPr>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nl-NL" smtClean="0"/>
              <a:t>Klik om de stijl te bewerken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nl-NL" smtClean="0"/>
              <a:t>Klik om de stijl te bewerken</a:t>
            </a:r>
            <a:endParaRPr lang="en-US" dirty="0"/>
          </a:p>
        </p:txBody>
      </p:sp>
      <p:sp>
        <p:nvSpPr>
          <p:cNvPr id="3" name="Content Placeholder 2"/>
          <p:cNvSpPr>
            <a:spLocks noGrp="1"/>
          </p:cNvSpPr>
          <p:nvPr>
            <p:ph idx="1"/>
          </p:nvPr>
        </p:nvSpPr>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nl-NL" smtClean="0"/>
              <a:t>Klik om de stijl te bewerken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Tekststijl van het model bewerken</a:t>
            </a:r>
          </a:p>
        </p:txBody>
      </p:sp>
      <p:sp>
        <p:nvSpPr>
          <p:cNvPr id="4" name="Date Placeholder 3"/>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smtClean="0"/>
              <a:t>Klik om de stijl te bewerken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nl-NL" smtClean="0"/>
              <a:t>Klik om de stijl te bewerken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Tekststijl van het model bewerken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nl-NL" smtClean="0"/>
              <a:t>Klik om de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nl-NL" smtClean="0"/>
              <a:t>Klik om de stijl te bewerken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42A54C80-263E-416B-A8E0-580EDEADCBDC}" type="datetimeFigureOut">
              <a:rPr lang="en-US" dirty="0"/>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nl-NL" smtClean="0"/>
              <a:t>Klik om de stijl te bewerken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smtClean="0"/>
              <a:t>Klik op het pictogram als u een afbeelding wilt toevoegen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Tekststijl van het model bewerken</a:t>
            </a:r>
          </a:p>
        </p:txBody>
      </p:sp>
      <p:sp>
        <p:nvSpPr>
          <p:cNvPr id="5" name="Date Placeholder 4"/>
          <p:cNvSpPr>
            <a:spLocks noGrp="1"/>
          </p:cNvSpPr>
          <p:nvPr>
            <p:ph type="dt" sz="half" idx="10"/>
          </p:nvPr>
        </p:nvSpPr>
        <p:spPr/>
        <p:txBody>
          <a:bodyPr/>
          <a:lstStyle/>
          <a:p>
            <a:fld id="{B61BEF0D-F0BB-DE4B-95CE-6DB70DBA9567}" type="datetimeFigureOut">
              <a:rPr lang="en-US" dirty="0"/>
              <a:pPr/>
              <a:t>12/15/2019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nl-NL" smtClean="0"/>
              <a:t>Klik om de stijl te bewerken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nl-NL" smtClean="0"/>
              <a:t>Tekststijl van het model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12/15/2019</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‹nr.›</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Sc109u7Zw8M&amp;index=3&amp;list=PL8C0CD9DF4E2B402B"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lEqaCvxrl-s" TargetMode="External"/><Relationship Id="rId2" Type="http://schemas.openxmlformats.org/officeDocument/2006/relationships/hyperlink" Target="https://www.youtube.com/watch?v=cDhYGdK0KQg&amp;list=PLDCC232F578976457" TargetMode="External"/><Relationship Id="rId1" Type="http://schemas.openxmlformats.org/officeDocument/2006/relationships/slideLayout" Target="../slideLayouts/slideLayout2.xml"/><Relationship Id="rId4" Type="http://schemas.openxmlformats.org/officeDocument/2006/relationships/hyperlink" Target="https://www.youtube.com/watch?v=lqFju-GDY7Q"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www.youtube.com/watch?v=Rb0UmrCXxVA&amp;list=RDjgpJVI3tDbY&amp;index=2" TargetMode="External"/><Relationship Id="rId2" Type="http://schemas.openxmlformats.org/officeDocument/2006/relationships/hyperlink" Target="https://www.youtube.com/watch?v=LFFmoUOn180&amp;index=4&amp;list=PL69OOvaNzJsUdVnm-1_CV8g7DPxipXmhB" TargetMode="External"/><Relationship Id="rId1" Type="http://schemas.openxmlformats.org/officeDocument/2006/relationships/slideLayout" Target="../slideLayouts/slideLayout2.xml"/><Relationship Id="rId5" Type="http://schemas.openxmlformats.org/officeDocument/2006/relationships/hyperlink" Target="https://www.youtube.com/watch?v=1_WmavzeFh4" TargetMode="External"/><Relationship Id="rId4" Type="http://schemas.openxmlformats.org/officeDocument/2006/relationships/hyperlink" Target="https://www.youtube.com/watch?v=8SE22K7O1KI"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fbeelding 3"/>
          <p:cNvPicPr>
            <a:picLocks noChangeAspect="1"/>
          </p:cNvPicPr>
          <p:nvPr/>
        </p:nvPicPr>
        <p:blipFill>
          <a:blip r:embed="rId2"/>
          <a:stretch>
            <a:fillRect/>
          </a:stretch>
        </p:blipFill>
        <p:spPr>
          <a:xfrm>
            <a:off x="0" y="0"/>
            <a:ext cx="7010400" cy="3762375"/>
          </a:xfrm>
          <a:prstGeom prst="rect">
            <a:avLst/>
          </a:prstGeom>
        </p:spPr>
      </p:pic>
      <p:sp>
        <p:nvSpPr>
          <p:cNvPr id="2" name="Titel 1"/>
          <p:cNvSpPr>
            <a:spLocks noGrp="1"/>
          </p:cNvSpPr>
          <p:nvPr>
            <p:ph type="ctrTitle"/>
          </p:nvPr>
        </p:nvSpPr>
        <p:spPr>
          <a:xfrm>
            <a:off x="2303901" y="2404531"/>
            <a:ext cx="7766936" cy="1646302"/>
          </a:xfrm>
        </p:spPr>
        <p:txBody>
          <a:bodyPr/>
          <a:lstStyle/>
          <a:p>
            <a:r>
              <a:rPr lang="nl-NL" dirty="0" smtClean="0"/>
              <a:t>Muzieklessen</a:t>
            </a:r>
            <a:endParaRPr lang="nl-NL" dirty="0"/>
          </a:p>
        </p:txBody>
      </p:sp>
      <p:sp>
        <p:nvSpPr>
          <p:cNvPr id="3" name="Ondertitel 2"/>
          <p:cNvSpPr>
            <a:spLocks noGrp="1"/>
          </p:cNvSpPr>
          <p:nvPr>
            <p:ph type="subTitle" idx="1"/>
          </p:nvPr>
        </p:nvSpPr>
        <p:spPr/>
        <p:txBody>
          <a:bodyPr/>
          <a:lstStyle/>
          <a:p>
            <a:r>
              <a:rPr lang="nl-NL" smtClean="0"/>
              <a:t>Periode </a:t>
            </a:r>
            <a:r>
              <a:rPr lang="nl-NL" smtClean="0"/>
              <a:t>2 </a:t>
            </a:r>
            <a:r>
              <a:rPr lang="nl-NL" dirty="0" smtClean="0"/>
              <a:t>| Les 4</a:t>
            </a:r>
            <a:endParaRPr lang="nl-NL" dirty="0"/>
          </a:p>
        </p:txBody>
      </p:sp>
    </p:spTree>
    <p:extLst>
      <p:ext uri="{BB962C8B-B14F-4D97-AF65-F5344CB8AC3E}">
        <p14:creationId xmlns:p14="http://schemas.microsoft.com/office/powerpoint/2010/main" val="22350837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35874"/>
          </a:xfrm>
        </p:spPr>
        <p:txBody>
          <a:bodyPr/>
          <a:lstStyle/>
          <a:p>
            <a:r>
              <a:rPr lang="nl-NL" dirty="0"/>
              <a:t>Terugblik vorige les</a:t>
            </a:r>
          </a:p>
        </p:txBody>
      </p:sp>
      <p:sp>
        <p:nvSpPr>
          <p:cNvPr id="3" name="Tijdelijke aanduiding voor inhoud 2"/>
          <p:cNvSpPr>
            <a:spLocks noGrp="1"/>
          </p:cNvSpPr>
          <p:nvPr>
            <p:ph idx="1"/>
          </p:nvPr>
        </p:nvSpPr>
        <p:spPr>
          <a:xfrm>
            <a:off x="677334" y="1227909"/>
            <a:ext cx="10295466" cy="4813453"/>
          </a:xfrm>
        </p:spPr>
        <p:txBody>
          <a:bodyPr>
            <a:normAutofit/>
          </a:bodyPr>
          <a:lstStyle/>
          <a:p>
            <a:r>
              <a:rPr lang="nl-NL" dirty="0" smtClean="0"/>
              <a:t>Wat hebben we vorige week ook alweer gedaan</a:t>
            </a:r>
            <a:r>
              <a:rPr lang="nl-NL" dirty="0" smtClean="0"/>
              <a:t>?</a:t>
            </a:r>
            <a:endParaRPr lang="nl-NL" dirty="0" smtClean="0"/>
          </a:p>
        </p:txBody>
      </p:sp>
    </p:spTree>
    <p:extLst>
      <p:ext uri="{BB962C8B-B14F-4D97-AF65-F5344CB8AC3E}">
        <p14:creationId xmlns:p14="http://schemas.microsoft.com/office/powerpoint/2010/main" val="1408625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Kennismaken met Klassiek</a:t>
            </a:r>
          </a:p>
        </p:txBody>
      </p:sp>
      <p:sp>
        <p:nvSpPr>
          <p:cNvPr id="3" name="Tijdelijke aanduiding voor inhoud 2"/>
          <p:cNvSpPr>
            <a:spLocks noGrp="1"/>
          </p:cNvSpPr>
          <p:nvPr>
            <p:ph idx="1"/>
          </p:nvPr>
        </p:nvSpPr>
        <p:spPr>
          <a:xfrm>
            <a:off x="768774" y="1270000"/>
            <a:ext cx="8596668" cy="3880773"/>
          </a:xfrm>
        </p:spPr>
        <p:txBody>
          <a:bodyPr/>
          <a:lstStyle/>
          <a:p>
            <a:r>
              <a:rPr lang="nl-NL" dirty="0" smtClean="0"/>
              <a:t>Welke </a:t>
            </a:r>
            <a:r>
              <a:rPr lang="nl-NL" dirty="0"/>
              <a:t>klassieke componisten ken je, ken je ook stukken? </a:t>
            </a:r>
          </a:p>
          <a:p>
            <a:r>
              <a:rPr lang="nl-NL" dirty="0"/>
              <a:t>We gaan er een aantal beluisteren. </a:t>
            </a:r>
            <a:endParaRPr lang="nl-NL" dirty="0" smtClean="0"/>
          </a:p>
          <a:p>
            <a:r>
              <a:rPr lang="nl-NL" dirty="0" smtClean="0"/>
              <a:t>Oudheid:</a:t>
            </a:r>
          </a:p>
          <a:p>
            <a:r>
              <a:rPr lang="nl-NL" dirty="0" smtClean="0">
                <a:hlinkClick r:id="rId2"/>
              </a:rPr>
              <a:t>Muziek in de oudheid</a:t>
            </a:r>
            <a:endParaRPr lang="nl-NL" dirty="0"/>
          </a:p>
        </p:txBody>
      </p:sp>
    </p:spTree>
    <p:extLst>
      <p:ext uri="{BB962C8B-B14F-4D97-AF65-F5344CB8AC3E}">
        <p14:creationId xmlns:p14="http://schemas.microsoft.com/office/powerpoint/2010/main" val="41803929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Vroege Middeleeuwen: </a:t>
            </a:r>
            <a:endParaRPr lang="nl-NL" dirty="0"/>
          </a:p>
        </p:txBody>
      </p:sp>
      <p:sp>
        <p:nvSpPr>
          <p:cNvPr id="3" name="Tijdelijke aanduiding voor inhoud 2"/>
          <p:cNvSpPr>
            <a:spLocks noGrp="1"/>
          </p:cNvSpPr>
          <p:nvPr>
            <p:ph idx="1"/>
          </p:nvPr>
        </p:nvSpPr>
        <p:spPr>
          <a:xfrm>
            <a:off x="677334" y="1254034"/>
            <a:ext cx="8596668" cy="5603965"/>
          </a:xfrm>
        </p:spPr>
        <p:txBody>
          <a:bodyPr>
            <a:normAutofit/>
          </a:bodyPr>
          <a:lstStyle/>
          <a:p>
            <a:pPr marL="0" indent="0">
              <a:buNone/>
            </a:pPr>
            <a:endParaRPr lang="nl-NL" dirty="0" smtClean="0">
              <a:hlinkClick r:id="rId2"/>
            </a:endParaRPr>
          </a:p>
          <a:p>
            <a:pPr marL="0" indent="0">
              <a:buNone/>
            </a:pPr>
            <a:r>
              <a:rPr lang="nl-NL" dirty="0" smtClean="0">
                <a:hlinkClick r:id="rId2"/>
              </a:rPr>
              <a:t>Gregoriaans gezang</a:t>
            </a:r>
            <a:r>
              <a:rPr lang="nl-NL" dirty="0" smtClean="0"/>
              <a:t> </a:t>
            </a:r>
          </a:p>
          <a:p>
            <a:pPr marL="0" indent="0">
              <a:buNone/>
            </a:pPr>
            <a:endParaRPr lang="nl-NL" dirty="0" smtClean="0"/>
          </a:p>
          <a:p>
            <a:pPr marL="0" indent="0">
              <a:buNone/>
            </a:pPr>
            <a:r>
              <a:rPr lang="nl-NL" dirty="0" smtClean="0"/>
              <a:t>Middeleeuwen: </a:t>
            </a:r>
            <a:r>
              <a:rPr lang="nl-NL" dirty="0" smtClean="0">
                <a:hlinkClick r:id="rId3"/>
              </a:rPr>
              <a:t>Troubadours</a:t>
            </a:r>
            <a:r>
              <a:rPr lang="nl-NL" dirty="0"/>
              <a:t>  </a:t>
            </a:r>
            <a:endParaRPr lang="nl-NL" dirty="0" smtClean="0"/>
          </a:p>
          <a:p>
            <a:pPr marL="0" indent="0">
              <a:buNone/>
            </a:pPr>
            <a:endParaRPr lang="nl-NL" dirty="0"/>
          </a:p>
          <a:p>
            <a:pPr marL="0" indent="0">
              <a:buNone/>
            </a:pPr>
            <a:r>
              <a:rPr lang="nl-NL" dirty="0" smtClean="0"/>
              <a:t>Renaissance</a:t>
            </a:r>
            <a:r>
              <a:rPr lang="nl-NL" dirty="0"/>
              <a:t>: </a:t>
            </a:r>
            <a:r>
              <a:rPr lang="nl-NL" dirty="0" smtClean="0"/>
              <a:t>Er werden meer regels/voorwaarden gesteld aan de </a:t>
            </a:r>
            <a:r>
              <a:rPr lang="nl-NL" dirty="0"/>
              <a:t>muziekstukken </a:t>
            </a:r>
            <a:endParaRPr lang="nl-NL" dirty="0" smtClean="0"/>
          </a:p>
          <a:p>
            <a:pPr marL="0" indent="0">
              <a:buNone/>
            </a:pPr>
            <a:r>
              <a:rPr lang="nl-NL" dirty="0" smtClean="0">
                <a:hlinkClick r:id="rId4"/>
              </a:rPr>
              <a:t>Renaissance</a:t>
            </a:r>
            <a:r>
              <a:rPr lang="nl-NL" dirty="0"/>
              <a:t>  </a:t>
            </a:r>
          </a:p>
          <a:p>
            <a:endParaRPr lang="nl-NL" dirty="0"/>
          </a:p>
        </p:txBody>
      </p:sp>
    </p:spTree>
    <p:extLst>
      <p:ext uri="{BB962C8B-B14F-4D97-AF65-F5344CB8AC3E}">
        <p14:creationId xmlns:p14="http://schemas.microsoft.com/office/powerpoint/2010/main" val="2468685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sp>
        <p:nvSpPr>
          <p:cNvPr id="3" name="Tijdelijke aanduiding voor inhoud 2"/>
          <p:cNvSpPr>
            <a:spLocks noGrp="1"/>
          </p:cNvSpPr>
          <p:nvPr>
            <p:ph idx="1"/>
          </p:nvPr>
        </p:nvSpPr>
        <p:spPr>
          <a:xfrm>
            <a:off x="677333" y="609600"/>
            <a:ext cx="9642323" cy="6248399"/>
          </a:xfrm>
        </p:spPr>
        <p:txBody>
          <a:bodyPr>
            <a:normAutofit/>
          </a:bodyPr>
          <a:lstStyle/>
          <a:p>
            <a:pPr marL="0" indent="0">
              <a:buNone/>
            </a:pPr>
            <a:r>
              <a:rPr lang="nl-NL" dirty="0"/>
              <a:t>Barok: instrumenten </a:t>
            </a:r>
            <a:r>
              <a:rPr lang="nl-NL" dirty="0" smtClean="0"/>
              <a:t>werden belangrijker </a:t>
            </a:r>
            <a:endParaRPr lang="nl-NL" dirty="0"/>
          </a:p>
          <a:p>
            <a:pPr marL="0" indent="0">
              <a:buNone/>
            </a:pPr>
            <a:r>
              <a:rPr lang="nl-NL" dirty="0" smtClean="0">
                <a:hlinkClick r:id="rId2"/>
              </a:rPr>
              <a:t>Barok</a:t>
            </a:r>
            <a:r>
              <a:rPr lang="nl-NL" dirty="0" smtClean="0"/>
              <a:t> </a:t>
            </a:r>
            <a:endParaRPr lang="nl-NL" dirty="0"/>
          </a:p>
          <a:p>
            <a:pPr marL="0" indent="0">
              <a:buNone/>
            </a:pPr>
            <a:endParaRPr lang="nl-NL" dirty="0"/>
          </a:p>
          <a:p>
            <a:pPr marL="0" indent="0">
              <a:buNone/>
            </a:pPr>
            <a:r>
              <a:rPr lang="nl-NL" dirty="0"/>
              <a:t>Classicisme: er ontstaan nieuwe vormen van muziek. Piano wordt erg belangrijk. </a:t>
            </a:r>
          </a:p>
          <a:p>
            <a:pPr marL="0" indent="0">
              <a:buNone/>
            </a:pPr>
            <a:r>
              <a:rPr lang="nl-NL" dirty="0"/>
              <a:t>Bekende componisten: Mozart, Beethoven, </a:t>
            </a:r>
            <a:r>
              <a:rPr lang="nl-NL" dirty="0" smtClean="0"/>
              <a:t>Haydn</a:t>
            </a:r>
          </a:p>
          <a:p>
            <a:pPr marL="0" indent="0">
              <a:buNone/>
            </a:pPr>
            <a:r>
              <a:rPr lang="nl-NL" dirty="0" smtClean="0">
                <a:hlinkClick r:id="rId3"/>
              </a:rPr>
              <a:t>Bekende componisten</a:t>
            </a:r>
            <a:endParaRPr lang="nl-NL" dirty="0"/>
          </a:p>
          <a:p>
            <a:pPr marL="0" indent="0">
              <a:buNone/>
            </a:pPr>
            <a:endParaRPr lang="nl-NL" dirty="0"/>
          </a:p>
          <a:p>
            <a:pPr marL="0" indent="0">
              <a:buNone/>
            </a:pPr>
            <a:r>
              <a:rPr lang="nl-NL" dirty="0"/>
              <a:t>Romantiek: muziekstukken worden complexer, grote orkesten ontstaan. </a:t>
            </a:r>
          </a:p>
          <a:p>
            <a:pPr marL="0" indent="0">
              <a:buNone/>
            </a:pPr>
            <a:r>
              <a:rPr lang="nl-NL" dirty="0" smtClean="0">
                <a:hlinkClick r:id="rId4"/>
              </a:rPr>
              <a:t>Romantiek</a:t>
            </a:r>
            <a:r>
              <a:rPr lang="nl-NL" dirty="0"/>
              <a:t>  </a:t>
            </a:r>
            <a:endParaRPr lang="nl-NL" dirty="0" smtClean="0"/>
          </a:p>
          <a:p>
            <a:pPr marL="0" indent="0">
              <a:buNone/>
            </a:pPr>
            <a:endParaRPr lang="nl-NL" dirty="0"/>
          </a:p>
          <a:p>
            <a:pPr marL="0" indent="0">
              <a:buNone/>
            </a:pPr>
            <a:r>
              <a:rPr lang="nl-NL" dirty="0" smtClean="0"/>
              <a:t>20e </a:t>
            </a:r>
            <a:r>
              <a:rPr lang="nl-NL" dirty="0"/>
              <a:t>eeuw: </a:t>
            </a:r>
            <a:r>
              <a:rPr lang="nl-NL" dirty="0" smtClean="0"/>
              <a:t>Dissonantie </a:t>
            </a:r>
            <a:r>
              <a:rPr lang="nl-NL" dirty="0"/>
              <a:t>in de muziek; minder samenhang. </a:t>
            </a:r>
          </a:p>
          <a:p>
            <a:pPr marL="0" indent="0">
              <a:buNone/>
            </a:pPr>
            <a:r>
              <a:rPr lang="nl-NL" dirty="0" smtClean="0">
                <a:hlinkClick r:id="rId5"/>
              </a:rPr>
              <a:t>Dissonantie</a:t>
            </a:r>
            <a:r>
              <a:rPr lang="nl-NL" dirty="0" smtClean="0"/>
              <a:t> </a:t>
            </a:r>
            <a:endParaRPr lang="nl-NL" dirty="0"/>
          </a:p>
          <a:p>
            <a:endParaRPr lang="nl-NL" dirty="0"/>
          </a:p>
        </p:txBody>
      </p:sp>
    </p:spTree>
    <p:extLst>
      <p:ext uri="{BB962C8B-B14F-4D97-AF65-F5344CB8AC3E}">
        <p14:creationId xmlns:p14="http://schemas.microsoft.com/office/powerpoint/2010/main" val="2195422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48937"/>
          </a:xfrm>
        </p:spPr>
        <p:txBody>
          <a:bodyPr/>
          <a:lstStyle/>
          <a:p>
            <a:r>
              <a:rPr lang="nl-NL" dirty="0" smtClean="0"/>
              <a:t>De opdracht van vandaag:</a:t>
            </a:r>
            <a:endParaRPr lang="nl-NL" dirty="0"/>
          </a:p>
        </p:txBody>
      </p:sp>
      <p:sp>
        <p:nvSpPr>
          <p:cNvPr id="3" name="Tijdelijke aanduiding voor inhoud 2"/>
          <p:cNvSpPr>
            <a:spLocks noGrp="1"/>
          </p:cNvSpPr>
          <p:nvPr>
            <p:ph idx="1"/>
          </p:nvPr>
        </p:nvSpPr>
        <p:spPr>
          <a:xfrm>
            <a:off x="677334" y="1358537"/>
            <a:ext cx="8897740" cy="4682825"/>
          </a:xfrm>
        </p:spPr>
        <p:txBody>
          <a:bodyPr/>
          <a:lstStyle/>
          <a:p>
            <a:r>
              <a:rPr lang="nl-NL" dirty="0" smtClean="0"/>
              <a:t>Maak in tweetallen een overzicht van 10 verschillende reclamefilmpjes met klassieke muziek. Ga op internet (</a:t>
            </a:r>
            <a:r>
              <a:rPr lang="nl-NL" dirty="0" err="1" smtClean="0"/>
              <a:t>Youtube</a:t>
            </a:r>
            <a:r>
              <a:rPr lang="nl-NL" dirty="0" smtClean="0"/>
              <a:t>) op zoek naar deze reclamefilmpjes.</a:t>
            </a:r>
          </a:p>
          <a:p>
            <a:r>
              <a:rPr lang="nl-NL" dirty="0" smtClean="0"/>
              <a:t>Om iedereen dit te kunnen laten uitzoeken is het goed dopjes in te doen zodat iedereen zijn geluid goed kan horen zonder overstemt te worden door een ander. Dan is de opdracht voor iedereen uit te voeren.</a:t>
            </a:r>
          </a:p>
        </p:txBody>
      </p:sp>
    </p:spTree>
    <p:extLst>
      <p:ext uri="{BB962C8B-B14F-4D97-AF65-F5344CB8AC3E}">
        <p14:creationId xmlns:p14="http://schemas.microsoft.com/office/powerpoint/2010/main" val="3189523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77334" y="609600"/>
            <a:ext cx="8596668" cy="748937"/>
          </a:xfrm>
        </p:spPr>
        <p:txBody>
          <a:bodyPr/>
          <a:lstStyle/>
          <a:p>
            <a:r>
              <a:rPr lang="nl-NL" dirty="0" smtClean="0"/>
              <a:t>Volgende week</a:t>
            </a:r>
            <a:endParaRPr lang="nl-NL" dirty="0"/>
          </a:p>
        </p:txBody>
      </p:sp>
      <p:sp>
        <p:nvSpPr>
          <p:cNvPr id="3" name="Tijdelijke aanduiding voor inhoud 2"/>
          <p:cNvSpPr>
            <a:spLocks noGrp="1"/>
          </p:cNvSpPr>
          <p:nvPr>
            <p:ph idx="1"/>
          </p:nvPr>
        </p:nvSpPr>
        <p:spPr>
          <a:xfrm>
            <a:off x="677334" y="1358537"/>
            <a:ext cx="8596668" cy="4682825"/>
          </a:xfrm>
        </p:spPr>
        <p:txBody>
          <a:bodyPr/>
          <a:lstStyle/>
          <a:p>
            <a:r>
              <a:rPr lang="nl-NL" dirty="0" smtClean="0"/>
              <a:t>Kunnen </a:t>
            </a:r>
            <a:r>
              <a:rPr lang="nl-NL" dirty="0"/>
              <a:t>jullie in de les werken aan de eindopdracht.</a:t>
            </a:r>
          </a:p>
          <a:p>
            <a:endParaRPr lang="nl-NL" dirty="0" smtClean="0"/>
          </a:p>
        </p:txBody>
      </p:sp>
    </p:spTree>
    <p:extLst>
      <p:ext uri="{BB962C8B-B14F-4D97-AF65-F5344CB8AC3E}">
        <p14:creationId xmlns:p14="http://schemas.microsoft.com/office/powerpoint/2010/main" val="4040581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210</TotalTime>
  <Words>175</Words>
  <Application>Microsoft Office PowerPoint</Application>
  <PresentationFormat>Breedbeeld</PresentationFormat>
  <Paragraphs>34</Paragraphs>
  <Slides>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7</vt:i4>
      </vt:variant>
    </vt:vector>
  </HeadingPairs>
  <TitlesOfParts>
    <vt:vector size="11" baseType="lpstr">
      <vt:lpstr>Arial</vt:lpstr>
      <vt:lpstr>Trebuchet MS</vt:lpstr>
      <vt:lpstr>Wingdings 3</vt:lpstr>
      <vt:lpstr>Facet</vt:lpstr>
      <vt:lpstr>Muzieklessen</vt:lpstr>
      <vt:lpstr>Terugblik vorige les</vt:lpstr>
      <vt:lpstr>Kennismaken met Klassiek</vt:lpstr>
      <vt:lpstr>Vroege Middeleeuwen: </vt:lpstr>
      <vt:lpstr>PowerPoint-presentatie</vt:lpstr>
      <vt:lpstr>De opdracht van vandaag:</vt:lpstr>
      <vt:lpstr>Volgende week</vt:lpstr>
    </vt:vector>
  </TitlesOfParts>
  <Company>Noorderpoort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 Poelman</dc:creator>
  <cp:lastModifiedBy>Simon Poelman</cp:lastModifiedBy>
  <cp:revision>12</cp:revision>
  <dcterms:created xsi:type="dcterms:W3CDTF">2017-10-01T11:59:15Z</dcterms:created>
  <dcterms:modified xsi:type="dcterms:W3CDTF">2019-12-15T17:19:29Z</dcterms:modified>
</cp:coreProperties>
</file>